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17601C-1113-4A08-8E0D-9327EAC685EE}" type="datetimeFigureOut">
              <a:rPr kumimoji="1" lang="ja-JP" altLang="en-US" smtClean="0"/>
              <a:t>2014/11/14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EFBFEA-9D31-4D77-B2F1-5EE2B407B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3880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ja-JP" altLang="en-US" dirty="0" smtClean="0"/>
          </a:p>
        </p:txBody>
      </p:sp>
      <p:sp>
        <p:nvSpPr>
          <p:cNvPr id="10244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B8B97754-B720-4013-8D70-BC5A293FA5CC}" type="slidenum">
              <a:rPr lang="ja-JP" altLang="en-US" sz="1200" smtClean="0"/>
              <a:pPr/>
              <a:t>2</a:t>
            </a:fld>
            <a:endParaRPr lang="ja-JP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412908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43E3-1779-4F39-95C9-2C4E2EDF1EDF}" type="datetimeFigureOut">
              <a:rPr kumimoji="1" lang="ja-JP" altLang="en-US" smtClean="0"/>
              <a:t>2014/11/14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D2D35-C19D-4D7A-A6FB-00B29D6003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0607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43E3-1779-4F39-95C9-2C4E2EDF1EDF}" type="datetimeFigureOut">
              <a:rPr kumimoji="1" lang="ja-JP" altLang="en-US" smtClean="0"/>
              <a:t>2014/11/14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D2D35-C19D-4D7A-A6FB-00B29D6003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7626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43E3-1779-4F39-95C9-2C4E2EDF1EDF}" type="datetimeFigureOut">
              <a:rPr kumimoji="1" lang="ja-JP" altLang="en-US" smtClean="0"/>
              <a:t>2014/11/14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D2D35-C19D-4D7A-A6FB-00B29D6003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0057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43E3-1779-4F39-95C9-2C4E2EDF1EDF}" type="datetimeFigureOut">
              <a:rPr kumimoji="1" lang="ja-JP" altLang="en-US" smtClean="0"/>
              <a:t>2014/11/14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D2D35-C19D-4D7A-A6FB-00B29D6003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0455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43E3-1779-4F39-95C9-2C4E2EDF1EDF}" type="datetimeFigureOut">
              <a:rPr kumimoji="1" lang="ja-JP" altLang="en-US" smtClean="0"/>
              <a:t>2014/11/14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D2D35-C19D-4D7A-A6FB-00B29D6003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2900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43E3-1779-4F39-95C9-2C4E2EDF1EDF}" type="datetimeFigureOut">
              <a:rPr kumimoji="1" lang="ja-JP" altLang="en-US" smtClean="0"/>
              <a:t>2014/11/14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D2D35-C19D-4D7A-A6FB-00B29D6003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2600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43E3-1779-4F39-95C9-2C4E2EDF1EDF}" type="datetimeFigureOut">
              <a:rPr kumimoji="1" lang="ja-JP" altLang="en-US" smtClean="0"/>
              <a:t>2014/11/14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D2D35-C19D-4D7A-A6FB-00B29D6003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4075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43E3-1779-4F39-95C9-2C4E2EDF1EDF}" type="datetimeFigureOut">
              <a:rPr kumimoji="1" lang="ja-JP" altLang="en-US" smtClean="0"/>
              <a:t>2014/11/14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D2D35-C19D-4D7A-A6FB-00B29D6003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0789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43E3-1779-4F39-95C9-2C4E2EDF1EDF}" type="datetimeFigureOut">
              <a:rPr kumimoji="1" lang="ja-JP" altLang="en-US" smtClean="0"/>
              <a:t>2014/11/14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D2D35-C19D-4D7A-A6FB-00B29D6003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3327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43E3-1779-4F39-95C9-2C4E2EDF1EDF}" type="datetimeFigureOut">
              <a:rPr kumimoji="1" lang="ja-JP" altLang="en-US" smtClean="0"/>
              <a:t>2014/11/14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D2D35-C19D-4D7A-A6FB-00B29D6003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257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43E3-1779-4F39-95C9-2C4E2EDF1EDF}" type="datetimeFigureOut">
              <a:rPr kumimoji="1" lang="ja-JP" altLang="en-US" smtClean="0"/>
              <a:t>2014/11/14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D2D35-C19D-4D7A-A6FB-00B29D6003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4467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143E3-1779-4F39-95C9-2C4E2EDF1EDF}" type="datetimeFigureOut">
              <a:rPr kumimoji="1" lang="ja-JP" altLang="en-US" smtClean="0"/>
              <a:t>2014/11/14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D2D35-C19D-4D7A-A6FB-00B29D6003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6517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/>
          <a:srcRect l="14297" t="11447" r="12370" b="15729"/>
          <a:stretch/>
        </p:blipFill>
        <p:spPr>
          <a:xfrm>
            <a:off x="654756" y="36042"/>
            <a:ext cx="11176000" cy="6242755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473725" y="6257581"/>
            <a:ext cx="11567711" cy="495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 smtClean="0">
                <a:solidFill>
                  <a:schemeClr val="tx1"/>
                </a:solidFill>
              </a:rPr>
              <a:t>水産庁資料から過去</a:t>
            </a:r>
            <a:r>
              <a:rPr kumimoji="1" lang="en-US" altLang="ja-JP" sz="1600" dirty="0" smtClean="0">
                <a:solidFill>
                  <a:schemeClr val="tx1"/>
                </a:solidFill>
              </a:rPr>
              <a:t>10</a:t>
            </a:r>
            <a:r>
              <a:rPr kumimoji="1" lang="ja-JP" altLang="en-US" sz="1600" dirty="0" smtClean="0">
                <a:solidFill>
                  <a:schemeClr val="tx1"/>
                </a:solidFill>
              </a:rPr>
              <a:t>年の原油</a:t>
            </a:r>
            <a:r>
              <a:rPr kumimoji="1" lang="en-US" altLang="ja-JP" sz="1600" dirty="0" smtClean="0">
                <a:solidFill>
                  <a:schemeClr val="tx1"/>
                </a:solidFill>
              </a:rPr>
              <a:t>/</a:t>
            </a:r>
            <a:r>
              <a:rPr kumimoji="1" lang="ja-JP" altLang="en-US" sz="1600" dirty="0" smtClean="0">
                <a:solidFill>
                  <a:schemeClr val="tx1"/>
                </a:solidFill>
              </a:rPr>
              <a:t>重油価格推移</a:t>
            </a:r>
            <a:endParaRPr kumimoji="1" lang="en-US" altLang="ja-JP" sz="1600" dirty="0" smtClean="0">
              <a:solidFill>
                <a:schemeClr val="tx1"/>
              </a:solidFill>
            </a:endParaRPr>
          </a:p>
          <a:p>
            <a:pPr algn="ctr"/>
            <a:r>
              <a:rPr lang="en-US" altLang="ja-JP" sz="1600" dirty="0" smtClean="0">
                <a:solidFill>
                  <a:schemeClr val="tx1"/>
                </a:solidFill>
              </a:rPr>
              <a:t>10</a:t>
            </a:r>
            <a:r>
              <a:rPr lang="ja-JP" altLang="en-US" sz="1600" dirty="0" smtClean="0">
                <a:solidFill>
                  <a:schemeClr val="tx1"/>
                </a:solidFill>
              </a:rPr>
              <a:t>年以上前に導入した自家発電設備は原油価格の上昇基調により、当初試算の自家発電のコストメリットが喪失しています</a:t>
            </a:r>
            <a:r>
              <a:rPr kumimoji="1" lang="ja-JP" altLang="en-US" sz="1600" dirty="0" smtClean="0">
                <a:solidFill>
                  <a:schemeClr val="tx1"/>
                </a:solidFill>
              </a:rPr>
              <a:t>　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153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2734" y="443178"/>
            <a:ext cx="3506023" cy="2629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正方形/長方形 13"/>
          <p:cNvSpPr/>
          <p:nvPr/>
        </p:nvSpPr>
        <p:spPr>
          <a:xfrm>
            <a:off x="176271" y="6257581"/>
            <a:ext cx="11865166" cy="495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 smtClean="0">
                <a:solidFill>
                  <a:schemeClr val="tx1"/>
                </a:solidFill>
              </a:rPr>
              <a:t>撤去工事事例　</a:t>
            </a:r>
            <a:endParaRPr kumimoji="1" lang="en-US" altLang="ja-JP" sz="16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600" dirty="0" smtClean="0">
                <a:solidFill>
                  <a:schemeClr val="tx1"/>
                </a:solidFill>
              </a:rPr>
              <a:t>上段：市営病院から故障した非常用発電機の撤去　下段</a:t>
            </a:r>
            <a:r>
              <a:rPr kumimoji="1" lang="en-US" altLang="ja-JP" sz="1600" dirty="0" smtClean="0">
                <a:solidFill>
                  <a:schemeClr val="tx1"/>
                </a:solidFill>
              </a:rPr>
              <a:t>:</a:t>
            </a:r>
            <a:r>
              <a:rPr kumimoji="1" lang="ja-JP" altLang="en-US" sz="1600" dirty="0" smtClean="0">
                <a:solidFill>
                  <a:schemeClr val="tx1"/>
                </a:solidFill>
              </a:rPr>
              <a:t>使用停止の故障した常用発電機の撤去　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8640145" y="2016087"/>
            <a:ext cx="3401292" cy="12449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ヤンマー非常用発電機</a:t>
            </a:r>
            <a:endParaRPr kumimoji="1" lang="en-US" altLang="ja-JP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kumimoji="1"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1995</a:t>
            </a:r>
            <a:r>
              <a:rPr kumimoji="1"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年製</a:t>
            </a:r>
            <a:endParaRPr kumimoji="1" lang="en-US" altLang="ja-JP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撤去</a:t>
            </a:r>
            <a:r>
              <a:rPr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/</a:t>
            </a:r>
            <a:r>
              <a:rPr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処分費用　</a:t>
            </a:r>
            <a:r>
              <a:rPr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80</a:t>
            </a:r>
            <a:r>
              <a:rPr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万円⇒</a:t>
            </a:r>
            <a:r>
              <a:rPr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  <a:r>
              <a:rPr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円</a:t>
            </a:r>
            <a:endParaRPr kumimoji="1" lang="ja-JP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8747392" y="4827956"/>
            <a:ext cx="3216925" cy="6830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コマツ・オーハツ常用発電機</a:t>
            </a:r>
            <a:endParaRPr kumimoji="1" lang="en-US" altLang="ja-JP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kumimoji="1"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2000</a:t>
            </a:r>
            <a:r>
              <a:rPr kumimoji="1"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年製</a:t>
            </a:r>
            <a:endParaRPr kumimoji="1" lang="en-US" altLang="ja-JP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撤去</a:t>
            </a:r>
            <a:r>
              <a:rPr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/</a:t>
            </a:r>
            <a:r>
              <a:rPr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処分費用　</a:t>
            </a:r>
            <a:r>
              <a:rPr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120</a:t>
            </a:r>
            <a:r>
              <a:rPr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万円⇒</a:t>
            </a:r>
            <a:r>
              <a:rPr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  <a:r>
              <a:rPr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円</a:t>
            </a:r>
            <a:endParaRPr kumimoji="1" lang="ja-JP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283" y="3445985"/>
            <a:ext cx="3539474" cy="2654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4680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</TotalTime>
  <Words>65</Words>
  <Application>Microsoft Office PowerPoint</Application>
  <PresentationFormat>ワイド画面</PresentationFormat>
  <Paragraphs>11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Times New Roman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佐藤文彦</dc:creator>
  <cp:lastModifiedBy>佐藤文彦</cp:lastModifiedBy>
  <cp:revision>7</cp:revision>
  <dcterms:created xsi:type="dcterms:W3CDTF">2014-11-12T00:27:03Z</dcterms:created>
  <dcterms:modified xsi:type="dcterms:W3CDTF">2014-11-14T09:37:34Z</dcterms:modified>
</cp:coreProperties>
</file>